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801" r:id="rId3"/>
    <p:sldMasterId id="2147483698" r:id="rId4"/>
    <p:sldMasterId id="2147483711" r:id="rId5"/>
    <p:sldMasterId id="2147483724" r:id="rId6"/>
    <p:sldMasterId id="2147483737" r:id="rId7"/>
    <p:sldMasterId id="2147483750" r:id="rId8"/>
    <p:sldMasterId id="2147483776" r:id="rId9"/>
    <p:sldMasterId id="2147483788" r:id="rId10"/>
  </p:sldMasterIdLst>
  <p:notesMasterIdLst>
    <p:notesMasterId r:id="rId30"/>
  </p:notesMasterIdLst>
  <p:sldIdLst>
    <p:sldId id="259" r:id="rId11"/>
    <p:sldId id="260" r:id="rId12"/>
    <p:sldId id="269" r:id="rId13"/>
    <p:sldId id="275" r:id="rId14"/>
    <p:sldId id="286" r:id="rId15"/>
    <p:sldId id="261" r:id="rId16"/>
    <p:sldId id="263" r:id="rId17"/>
    <p:sldId id="264" r:id="rId18"/>
    <p:sldId id="265" r:id="rId19"/>
    <p:sldId id="266" r:id="rId20"/>
    <p:sldId id="281" r:id="rId21"/>
    <p:sldId id="267" r:id="rId22"/>
    <p:sldId id="282" r:id="rId23"/>
    <p:sldId id="289" r:id="rId24"/>
    <p:sldId id="288" r:id="rId25"/>
    <p:sldId id="283" r:id="rId26"/>
    <p:sldId id="279" r:id="rId27"/>
    <p:sldId id="277" r:id="rId28"/>
    <p:sldId id="2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Oanh Dang" initials="KOD" lastIdx="0" clrIdx="0">
    <p:extLst>
      <p:ext uri="{19B8F6BF-5375-455C-9EA6-DF929625EA0E}">
        <p15:presenceInfo xmlns:p15="http://schemas.microsoft.com/office/powerpoint/2012/main" xmlns="" userId="5973f9314840e8c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-266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10D47-EC00-41EC-A519-5A2E7916732F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DA024-B135-4631-B3DD-94E1C576CB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9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DA024-B135-4631-B3DD-94E1C576CB5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DA024-B135-4631-B3DD-94E1C576CB5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4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958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721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1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63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562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776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71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351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992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151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1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945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65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529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934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62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477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361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165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557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2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8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4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68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55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4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86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19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39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52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45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19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12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74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86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69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81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58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2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428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59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79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72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01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41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45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6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5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92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64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006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10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857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77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42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29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057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80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163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275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5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5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923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4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68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660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28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66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51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264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621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39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147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26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28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0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35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10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4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3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8521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48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778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318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35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0B53BC-DF29-405E-AA8D-853BDB01E5F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40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76C899-3A25-484D-A534-5BDC5D1826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650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00A55E-BBAF-4320-9C62-BB92AF5260A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500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F846E5-45A5-4D47-8CCE-7BF650BFB9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753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C6E482-7F87-4046-BA40-C67617A4161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839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BEF6D-CAAE-40B3-A007-C7F34A55A59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0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520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4AE80-ECD9-4B93-9C00-9778E7FD4A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6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81C5F2-62CA-4103-8608-76DFF27FFA2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50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E765C2-5BAF-46E1-A9C0-31FEB4F2BA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29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D41D30-4B75-4627-B16D-37F4534CDD5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612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0595F1-33B9-4095-AAF2-9C962C8DA9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761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863476-BE5E-4394-BC7C-EB255BE9444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053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613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78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327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0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2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FFDE-1550-41C0-B0A0-17C9ACE4A7BB}" type="datetimeFigureOut">
              <a:rPr lang="en-US" smtClean="0"/>
              <a:pPr/>
              <a:t>19/3/2018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60BCF-C541-4A44-8E12-8DA5A93F7C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3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1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2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2877BD-9A06-4EE0-B6D2-E433A6C8450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6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BFA99-4C84-4CBC-913F-6F1D4E9FB1D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19/03/2018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3CB8D-06BB-49D7-93C8-4C1907E0870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8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http://t0.gstatic.com/images?q=tbn:ANd9GcSf2dE8LnRu2XM_DnAxMRcFhugFkp_3wpnXX5tiAb-ezCADxqMY" TargetMode="External"/><Relationship Id="rId3" Type="http://schemas.openxmlformats.org/officeDocument/2006/relationships/image" Target="http://t2.gstatic.com/images?q=tbn:ANd9GcTpIqGoNwEyePNPJeof61ipTjkG1d4TG1pOTK0P_zEcVwyk3dxXkg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0.xml"/><Relationship Id="rId6" Type="http://schemas.openxmlformats.org/officeDocument/2006/relationships/image" Target="http://t2.gstatic.com/images?q=tbn:ANd9GcRWUYIbihiCfXzL_dzTNx8l4MWOx3BDFaEE5wL9HoK_NcYp-r8b" TargetMode="External"/><Relationship Id="rId5" Type="http://schemas.openxmlformats.org/officeDocument/2006/relationships/image" Target="../media/image37.jpeg"/><Relationship Id="rId10" Type="http://schemas.openxmlformats.org/officeDocument/2006/relationships/image" Target="../media/image40.pn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9331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0"/>
            <a:ext cx="120145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4"/>
          <p:cNvSpPr>
            <a:spLocks noChangeArrowheads="1" noChangeShapeType="1" noTextEdit="1"/>
          </p:cNvSpPr>
          <p:nvPr/>
        </p:nvSpPr>
        <p:spPr bwMode="auto">
          <a:xfrm>
            <a:off x="2286000" y="228600"/>
            <a:ext cx="7620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MỘ A</a:t>
            </a:r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3254829" y="2041525"/>
            <a:ext cx="5288280" cy="1023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- LỚP 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3254830" y="4040188"/>
            <a:ext cx="5820932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24: CÂY 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Ở ĐÂU ?</a:t>
            </a:r>
          </a:p>
        </p:txBody>
      </p:sp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2667000" y="5410200"/>
            <a:ext cx="7124700" cy="611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Copy of Document (2)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6" y="882120"/>
            <a:ext cx="10358649" cy="5804996"/>
          </a:xfrm>
          <a:prstGeom prst="rect">
            <a:avLst/>
          </a:prstGeom>
          <a:noFill/>
          <a:ln w="76200" cmpd="tri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1303070" y="5844488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1509216" y="24332"/>
            <a:ext cx="90132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80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9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1524000" y="98077"/>
            <a:ext cx="9296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lvl="0"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đ</a:t>
            </a:r>
            <a:r>
              <a:rPr lang="vi-VN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ược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lvl="0"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3200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lvl="0"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998965" y="3837972"/>
            <a:ext cx="6083107" cy="3019601"/>
            <a:chOff x="-47" y="2134"/>
            <a:chExt cx="2879" cy="2383"/>
          </a:xfrm>
        </p:grpSpPr>
        <p:pic>
          <p:nvPicPr>
            <p:cNvPr id="4112" name="Picture 6" descr="img021"/>
            <p:cNvPicPr>
              <a:picLocks noChangeAspect="1" noChangeArrowheads="1"/>
            </p:cNvPicPr>
            <p:nvPr/>
          </p:nvPicPr>
          <p:blipFill>
            <a:blip r:embed="rId2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" y="2134"/>
              <a:ext cx="2879" cy="2383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Text Box 13"/>
            <p:cNvSpPr txBox="1">
              <a:spLocks noChangeArrowheads="1"/>
            </p:cNvSpPr>
            <p:nvPr/>
          </p:nvSpPr>
          <p:spPr bwMode="auto">
            <a:xfrm>
              <a:off x="63" y="4019"/>
              <a:ext cx="240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-461" y="3746532"/>
            <a:ext cx="5903690" cy="3111467"/>
            <a:chOff x="2752" y="2060"/>
            <a:chExt cx="2960" cy="2260"/>
          </a:xfrm>
        </p:grpSpPr>
        <p:pic>
          <p:nvPicPr>
            <p:cNvPr id="4110" name="Picture 7" descr="img022"/>
            <p:cNvPicPr>
              <a:picLocks noChangeAspect="1" noChangeArrowheads="1"/>
            </p:cNvPicPr>
            <p:nvPr/>
          </p:nvPicPr>
          <p:blipFill>
            <a:blip r:embed="rId3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" y="2060"/>
              <a:ext cx="2880" cy="2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1" name="Text Box 14"/>
            <p:cNvSpPr txBox="1">
              <a:spLocks noChangeArrowheads="1"/>
            </p:cNvSpPr>
            <p:nvPr/>
          </p:nvSpPr>
          <p:spPr bwMode="auto">
            <a:xfrm>
              <a:off x="5472" y="3841"/>
              <a:ext cx="240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0" y="631006"/>
            <a:ext cx="5759122" cy="3116534"/>
            <a:chOff x="0" y="0"/>
            <a:chExt cx="2832" cy="2208"/>
          </a:xfrm>
        </p:grpSpPr>
        <p:pic>
          <p:nvPicPr>
            <p:cNvPr id="4108" name="Picture 4" descr="img019"/>
            <p:cNvPicPr>
              <a:picLocks noChangeAspect="1" noChangeArrowheads="1"/>
            </p:cNvPicPr>
            <p:nvPr/>
          </p:nvPicPr>
          <p:blipFill>
            <a:blip r:embed="rId4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9" name="Text Box 15"/>
            <p:cNvSpPr txBox="1">
              <a:spLocks noChangeArrowheads="1"/>
            </p:cNvSpPr>
            <p:nvPr/>
          </p:nvSpPr>
          <p:spPr bwMode="auto">
            <a:xfrm>
              <a:off x="2504" y="1689"/>
              <a:ext cx="241" cy="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924014" y="599606"/>
            <a:ext cx="5963186" cy="3296849"/>
            <a:chOff x="2880" y="0"/>
            <a:chExt cx="2880" cy="2208"/>
          </a:xfrm>
        </p:grpSpPr>
        <p:pic>
          <p:nvPicPr>
            <p:cNvPr id="4106" name="Picture 5" descr="img020"/>
            <p:cNvPicPr>
              <a:picLocks noChangeAspect="1" noChangeArrowheads="1"/>
            </p:cNvPicPr>
            <p:nvPr/>
          </p:nvPicPr>
          <p:blipFill>
            <a:blip r:embed="rId5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" name="Text Box 16"/>
            <p:cNvSpPr txBox="1">
              <a:spLocks noChangeArrowheads="1"/>
            </p:cNvSpPr>
            <p:nvPr/>
          </p:nvSpPr>
          <p:spPr bwMode="auto">
            <a:xfrm>
              <a:off x="3024" y="1672"/>
              <a:ext cx="240" cy="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742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85171"/>
          </a:xfrm>
        </p:spPr>
        <p:txBody>
          <a:bodyPr/>
          <a:lstStyle/>
          <a:p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sống</a:t>
            </a:r>
            <a:r>
              <a:rPr lang="en-US" b="1" dirty="0" smtClean="0"/>
              <a:t> ở </a:t>
            </a:r>
            <a:r>
              <a:rPr lang="en-US" b="1" dirty="0" err="1" smtClean="0"/>
              <a:t>trên</a:t>
            </a:r>
            <a:r>
              <a:rPr lang="en-US" b="1" dirty="0" smtClean="0"/>
              <a:t> </a:t>
            </a:r>
            <a:r>
              <a:rPr lang="en-US" b="1" dirty="0" err="1" smtClean="0"/>
              <a:t>cạn</a:t>
            </a:r>
            <a:endParaRPr lang="en-US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2298" y="968990"/>
            <a:ext cx="5773003" cy="313898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85301" y="968989"/>
            <a:ext cx="5384800" cy="3138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8799" y="4094329"/>
            <a:ext cx="5446216" cy="27636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85" y="3570927"/>
            <a:ext cx="542591" cy="646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799" y="6179687"/>
            <a:ext cx="542591" cy="6462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301" y="3461746"/>
            <a:ext cx="54259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sống</a:t>
            </a:r>
            <a:r>
              <a:rPr lang="en-US" b="1" dirty="0" smtClean="0"/>
              <a:t> ở d</a:t>
            </a:r>
            <a:r>
              <a:rPr lang="vi-VN" b="1" dirty="0" smtClean="0"/>
              <a:t>ưới</a:t>
            </a:r>
            <a:r>
              <a:rPr lang="en-US" b="1" dirty="0" smtClean="0"/>
              <a:t> n</a:t>
            </a:r>
            <a:r>
              <a:rPr lang="vi-VN" b="1" dirty="0" smtClean="0"/>
              <a:t>ước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716" y="1268347"/>
            <a:ext cx="8734567" cy="52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3057993" y="314793"/>
            <a:ext cx="5606322" cy="4796853"/>
          </a:xfrm>
          <a:prstGeom prst="wedgeEllipseCallout">
            <a:avLst>
              <a:gd name="adj1" fmla="val -53539"/>
              <a:gd name="adj2" fmla="val 581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873770" y="164892"/>
            <a:ext cx="7659974" cy="5351488"/>
          </a:xfrm>
          <a:prstGeom prst="cloudCallout">
            <a:avLst>
              <a:gd name="adj1" fmla="val -45099"/>
              <a:gd name="adj2" fmla="val 701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5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13" y="1049338"/>
            <a:ext cx="7315200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0"/>
            <a:ext cx="10972800" cy="811447"/>
          </a:xfrm>
        </p:spPr>
        <p:txBody>
          <a:bodyPr/>
          <a:lstStyle/>
          <a:p>
            <a:r>
              <a:rPr lang="en-US" sz="4000" dirty="0" err="1" smtClean="0"/>
              <a:t>Cây</a:t>
            </a:r>
            <a:r>
              <a:rPr lang="en-US" sz="4000" dirty="0" smtClean="0"/>
              <a:t> </a:t>
            </a:r>
            <a:r>
              <a:rPr lang="en-US" sz="4000" dirty="0" err="1" smtClean="0"/>
              <a:t>sống</a:t>
            </a:r>
            <a:r>
              <a:rPr lang="en-US" sz="4000" dirty="0" smtClean="0"/>
              <a:t> </a:t>
            </a:r>
            <a:r>
              <a:rPr lang="en-US" sz="4000" dirty="0" err="1" smtClean="0"/>
              <a:t>dưới</a:t>
            </a:r>
            <a:r>
              <a:rPr lang="en-US" sz="4000" dirty="0" smtClean="0"/>
              <a:t> </a:t>
            </a:r>
            <a:r>
              <a:rPr lang="en-US" sz="4000" dirty="0" err="1" smtClean="0"/>
              <a:t>nước</a:t>
            </a:r>
            <a:endParaRPr lang="en-US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13" y="1049338"/>
            <a:ext cx="5170488" cy="545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3" y="1049338"/>
            <a:ext cx="5041900" cy="545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3" y="819385"/>
            <a:ext cx="5041900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13" y="874947"/>
            <a:ext cx="517048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3" y="3618147"/>
            <a:ext cx="50419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13" y="3618148"/>
            <a:ext cx="5170488" cy="288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3" y="819385"/>
            <a:ext cx="5041900" cy="56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13" y="819385"/>
            <a:ext cx="5170488" cy="56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6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4" y="1514008"/>
            <a:ext cx="5708501" cy="5186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7" y="1514008"/>
            <a:ext cx="5327202" cy="51865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8183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7" y="1339334"/>
            <a:ext cx="5327202" cy="5361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05" y="1454049"/>
            <a:ext cx="5647068" cy="518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5906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 descr="http://t2.gstatic.com/images?q=tbn:ANd9GcTpIqGoNwEyePNPJeof61ipTjkG1d4TG1pOTK0P_zEcVwyk3dxXk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4231390"/>
            <a:ext cx="2895600" cy="2057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6" name="Picture 6" descr="phong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94" y="3998627"/>
            <a:ext cx="2743200" cy="20574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4" name="Picture 4" descr="http://t2.gstatic.com/images?q=tbn:ANd9GcRWUYIbihiCfXzL_dzTNx8l4MWOx3BDFaEE5wL9HoK_NcYp-r8b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" y="3998627"/>
            <a:ext cx="4167265" cy="2716966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50" name="Picture 10" descr="http://t0.gstatic.com/images?q=tbn:ANd9GcSf2dE8LnRu2XM_DnAxMRcFhugFkp_3wpnXX5tiAb-ezCADxqMY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515880"/>
            <a:ext cx="2895600" cy="2286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56" name="Text Box 16"/>
          <p:cNvSpPr txBox="1">
            <a:spLocks noChangeArrowheads="1"/>
          </p:cNvSpPr>
          <p:nvPr/>
        </p:nvSpPr>
        <p:spPr bwMode="auto">
          <a:xfrm>
            <a:off x="1132764" y="427998"/>
            <a:ext cx="9535236" cy="707886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21" y="1235439"/>
            <a:ext cx="4167266" cy="2679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5001" y="1319135"/>
            <a:ext cx="3677090" cy="2093824"/>
          </a:xfrm>
          <a:prstGeom prst="rect">
            <a:avLst/>
          </a:prstGeom>
        </p:spPr>
      </p:pic>
      <p:pic>
        <p:nvPicPr>
          <p:cNvPr id="13" name="Picture 10" descr="http://t0.gstatic.com/images?q=tbn:ANd9GcSf2dE8LnRu2XM_DnAxMRcFhugFkp_3wpnXX5tiAb-ezCADxqMY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48" y="1628931"/>
            <a:ext cx="2895600" cy="2286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132764" y="481921"/>
            <a:ext cx="9535236" cy="707886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" descr="http://t2.gstatic.com/images?q=tbn:ANd9GcTpIqGoNwEyePNPJeof61ipTjkG1d4TG1pOTK0P_zEcVwyk3dxXk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87" y="3998627"/>
            <a:ext cx="3937911" cy="2716966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phong l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049" y="3998627"/>
            <a:ext cx="3826993" cy="271696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5098" y="1274163"/>
            <a:ext cx="3826993" cy="2724463"/>
          </a:xfrm>
          <a:prstGeom prst="rect">
            <a:avLst/>
          </a:prstGeom>
        </p:spPr>
      </p:pic>
      <p:pic>
        <p:nvPicPr>
          <p:cNvPr id="18" name="Picture 10" descr="http://t0.gstatic.com/images?q=tbn:ANd9GcSf2dE8LnRu2XM_DnAxMRcFhugFkp_3wpnXX5tiAb-ezCADxqMY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87" y="1274163"/>
            <a:ext cx="3937911" cy="260204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132764" y="427998"/>
            <a:ext cx="9535236" cy="707886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95" y="0"/>
            <a:ext cx="10972800" cy="999699"/>
          </a:xfrm>
        </p:spPr>
        <p:txBody>
          <a:bodyPr/>
          <a:lstStyle/>
          <a:p>
            <a:r>
              <a:rPr lang="en-US" b="1" dirty="0" err="1" smtClean="0"/>
              <a:t>Cây</a:t>
            </a:r>
            <a:r>
              <a:rPr lang="en-US" b="1" dirty="0" smtClean="0"/>
              <a:t> </a:t>
            </a:r>
            <a:r>
              <a:rPr lang="en-US" b="1" dirty="0" err="1" smtClean="0"/>
              <a:t>sống</a:t>
            </a:r>
            <a:r>
              <a:rPr lang="en-US" b="1" dirty="0" smtClean="0"/>
              <a:t> </a:t>
            </a:r>
            <a:r>
              <a:rPr lang="en-US" b="1" dirty="0" err="1" smtClean="0"/>
              <a:t>trên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mạc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4" y="904165"/>
            <a:ext cx="5148617" cy="33402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78" y="904165"/>
            <a:ext cx="5494345" cy="3340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15" y="4244455"/>
            <a:ext cx="5715000" cy="25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1648162" y="895123"/>
            <a:ext cx="8725988" cy="456515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24742" y="1907177"/>
            <a:ext cx="7972827" cy="38793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d</a:t>
            </a:r>
            <a:r>
              <a:rPr lang="vi-VN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Câu</a:t>
            </a:r>
            <a:r>
              <a:rPr lang="en-US" b="1" dirty="0" smtClean="0"/>
              <a:t> 1: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394" y="1600201"/>
            <a:ext cx="5854890" cy="4525963"/>
          </a:xfrm>
        </p:spPr>
        <p:txBody>
          <a:bodyPr/>
          <a:lstStyle/>
          <a:p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nho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endParaRPr lang="en-US" dirty="0" smtClean="0"/>
          </a:p>
          <a:p>
            <a:r>
              <a:rPr lang="en-US" dirty="0" err="1" smtClean="0"/>
              <a:t>Hạt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nuôi</a:t>
            </a:r>
            <a:r>
              <a:rPr lang="en-US" dirty="0" smtClean="0"/>
              <a:t> ng</a:t>
            </a:r>
            <a:r>
              <a:rPr lang="vi-VN" dirty="0" smtClean="0"/>
              <a:t>ười</a:t>
            </a:r>
            <a:endParaRPr lang="en-US" dirty="0" smtClean="0"/>
          </a:p>
          <a:p>
            <a:r>
              <a:rPr lang="en-US" dirty="0" err="1" smtClean="0"/>
              <a:t>Chín</a:t>
            </a:r>
            <a:r>
              <a:rPr lang="en-US" dirty="0" smtClean="0"/>
              <a:t> </a:t>
            </a:r>
            <a:r>
              <a:rPr lang="en-US" dirty="0" err="1" smtClean="0"/>
              <a:t>vàng</a:t>
            </a:r>
            <a:r>
              <a:rPr lang="en-US" dirty="0" smtClean="0"/>
              <a:t> </a:t>
            </a:r>
            <a:r>
              <a:rPr lang="en-US" dirty="0" err="1" smtClean="0"/>
              <a:t>khắp</a:t>
            </a:r>
            <a:r>
              <a:rPr lang="en-US" dirty="0" smtClean="0"/>
              <a:t> n</a:t>
            </a:r>
            <a:r>
              <a:rPr lang="vi-VN" dirty="0" smtClean="0"/>
              <a:t>ơi</a:t>
            </a:r>
            <a:endParaRPr lang="en-US" dirty="0" smtClean="0"/>
          </a:p>
          <a:p>
            <a:r>
              <a:rPr lang="en-US" dirty="0" err="1"/>
              <a:t>C</a:t>
            </a:r>
            <a:r>
              <a:rPr lang="en-US" dirty="0" err="1" smtClean="0"/>
              <a:t>ả</a:t>
            </a:r>
            <a:r>
              <a:rPr lang="en-US" dirty="0" smtClean="0"/>
              <a:t> </a:t>
            </a:r>
            <a:r>
              <a:rPr lang="en-US" dirty="0" err="1" smtClean="0"/>
              <a:t>làng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gặt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5"/>
            <a:r>
              <a:rPr lang="en-US" sz="2800" dirty="0"/>
              <a:t>( </a:t>
            </a:r>
            <a:r>
              <a:rPr lang="en-US" sz="2800" dirty="0" err="1" smtClean="0"/>
              <a:t>Là</a:t>
            </a:r>
            <a:r>
              <a:rPr lang="en-US" sz="2800" dirty="0"/>
              <a:t> </a:t>
            </a:r>
            <a:r>
              <a:rPr lang="en-US" sz="2800" dirty="0" err="1" smtClean="0"/>
              <a:t>cây</a:t>
            </a:r>
            <a:r>
              <a:rPr lang="en-US" sz="2800" dirty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52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lúa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08" y="1417638"/>
            <a:ext cx="5595584" cy="544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04" y="1417638"/>
            <a:ext cx="572750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3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543987" y="1296194"/>
            <a:ext cx="783985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trường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bè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Nấp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ve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rực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hè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mau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3492" name="Picture 4" descr="Copy of cayphuong2j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65" y="628629"/>
            <a:ext cx="7014148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576927" y="5627054"/>
            <a:ext cx="32090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altLang="en-US" sz="4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ượng</a:t>
            </a:r>
            <a:endParaRPr lang="en-US" altLang="en-US" sz="44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WordArt 3"/>
          <p:cNvSpPr>
            <a:spLocks noChangeArrowheads="1" noChangeShapeType="1" noTextEdit="1"/>
          </p:cNvSpPr>
          <p:nvPr/>
        </p:nvSpPr>
        <p:spPr bwMode="auto">
          <a:xfrm>
            <a:off x="8035977" y="304800"/>
            <a:ext cx="4038600" cy="1219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636143" y="633567"/>
            <a:ext cx="3918306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cao</a:t>
            </a:r>
            <a:endParaRPr lang="en-US" altLang="en-US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</a:t>
            </a:r>
            <a:r>
              <a:rPr lang="vi-VN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l</a:t>
            </a:r>
            <a:r>
              <a:rPr lang="vi-VN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ược</a:t>
            </a:r>
            <a:endParaRPr lang="en-US" altLang="en-US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i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n</a:t>
            </a:r>
            <a:r>
              <a:rPr lang="vi-VN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ngọt</a:t>
            </a:r>
            <a:endParaRPr lang="en-US" altLang="en-US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Đựng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xanh</a:t>
            </a:r>
            <a:endParaRPr lang="en-US" altLang="en-US" b="1" dirty="0" smtClean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(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?)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 descr="ho7m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43" y="232810"/>
            <a:ext cx="7670393" cy="556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595296" y="5794160"/>
            <a:ext cx="31875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4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Cây</a:t>
            </a:r>
            <a:r>
              <a:rPr 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dừa</a:t>
            </a:r>
            <a:endParaRPr lang="en-US" sz="4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8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608376" y="2312300"/>
            <a:ext cx="101358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1, 2, 3, 4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sgk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n</a:t>
            </a:r>
            <a:r>
              <a:rPr lang="vi-VN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ơi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997083" y="0"/>
            <a:ext cx="5384690" cy="3729597"/>
            <a:chOff x="2837" y="0"/>
            <a:chExt cx="2880" cy="2208"/>
          </a:xfrm>
        </p:grpSpPr>
        <p:pic>
          <p:nvPicPr>
            <p:cNvPr id="4106" name="Picture 5" descr="img020"/>
            <p:cNvPicPr>
              <a:picLocks noChangeAspect="1" noChangeArrowheads="1"/>
            </p:cNvPicPr>
            <p:nvPr/>
          </p:nvPicPr>
          <p:blipFill>
            <a:blip r:embed="rId3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" y="0"/>
              <a:ext cx="288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" name="Text Box 16"/>
            <p:cNvSpPr txBox="1">
              <a:spLocks noChangeArrowheads="1"/>
            </p:cNvSpPr>
            <p:nvPr/>
          </p:nvSpPr>
          <p:spPr bwMode="auto">
            <a:xfrm>
              <a:off x="2937" y="1696"/>
              <a:ext cx="240" cy="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05700" y="0"/>
            <a:ext cx="5605790" cy="3729597"/>
            <a:chOff x="0" y="0"/>
            <a:chExt cx="2832" cy="2208"/>
          </a:xfrm>
        </p:grpSpPr>
        <p:pic>
          <p:nvPicPr>
            <p:cNvPr id="4108" name="Picture 4" descr="img019"/>
            <p:cNvPicPr>
              <a:picLocks noChangeAspect="1" noChangeArrowheads="1"/>
            </p:cNvPicPr>
            <p:nvPr/>
          </p:nvPicPr>
          <p:blipFill>
            <a:blip r:embed="rId4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9" name="Text Box 15"/>
            <p:cNvSpPr txBox="1">
              <a:spLocks noChangeArrowheads="1"/>
            </p:cNvSpPr>
            <p:nvPr/>
          </p:nvSpPr>
          <p:spPr bwMode="auto">
            <a:xfrm>
              <a:off x="2490" y="1689"/>
              <a:ext cx="241" cy="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90459" y="3728166"/>
            <a:ext cx="5630055" cy="3129834"/>
            <a:chOff x="2880" y="2154"/>
            <a:chExt cx="2880" cy="2348"/>
          </a:xfrm>
        </p:grpSpPr>
        <p:pic>
          <p:nvPicPr>
            <p:cNvPr id="4110" name="Picture 7" descr="img022"/>
            <p:cNvPicPr>
              <a:picLocks noChangeAspect="1" noChangeArrowheads="1"/>
            </p:cNvPicPr>
            <p:nvPr/>
          </p:nvPicPr>
          <p:blipFill>
            <a:blip r:embed="rId5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54"/>
              <a:ext cx="2880" cy="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1" name="Text Box 14"/>
            <p:cNvSpPr txBox="1">
              <a:spLocks noChangeArrowheads="1"/>
            </p:cNvSpPr>
            <p:nvPr/>
          </p:nvSpPr>
          <p:spPr bwMode="auto">
            <a:xfrm>
              <a:off x="5472" y="3988"/>
              <a:ext cx="240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002457" y="3695189"/>
            <a:ext cx="5384689" cy="3162811"/>
            <a:chOff x="0" y="2234"/>
            <a:chExt cx="2832" cy="2086"/>
          </a:xfrm>
        </p:grpSpPr>
        <p:pic>
          <p:nvPicPr>
            <p:cNvPr id="4112" name="Picture 6" descr="img021"/>
            <p:cNvPicPr>
              <a:picLocks noChangeAspect="1" noChangeArrowheads="1"/>
            </p:cNvPicPr>
            <p:nvPr/>
          </p:nvPicPr>
          <p:blipFill>
            <a:blip r:embed="rId6">
              <a:lum brigh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34"/>
              <a:ext cx="2832" cy="2086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Text Box 13"/>
            <p:cNvSpPr txBox="1">
              <a:spLocks noChangeArrowheads="1"/>
            </p:cNvSpPr>
            <p:nvPr/>
          </p:nvSpPr>
          <p:spPr bwMode="auto">
            <a:xfrm>
              <a:off x="94" y="3822"/>
              <a:ext cx="240" cy="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FF33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1812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Document"/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98" y="813060"/>
            <a:ext cx="8769246" cy="5910030"/>
          </a:xfrm>
          <a:prstGeom prst="rect">
            <a:avLst/>
          </a:prstGeom>
          <a:noFill/>
          <a:ln w="76200" cmpd="tri">
            <a:solidFill>
              <a:srgbClr val="9900CC"/>
            </a:solidFill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737662" y="5839918"/>
            <a:ext cx="38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FF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5011" name="Text Box 19"/>
          <p:cNvSpPr txBox="1">
            <a:spLocks noChangeArrowheads="1"/>
          </p:cNvSpPr>
          <p:nvPr/>
        </p:nvSpPr>
        <p:spPr bwMode="auto">
          <a:xfrm>
            <a:off x="1384663" y="124947"/>
            <a:ext cx="95097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1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5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Copy of Document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36" y="939217"/>
            <a:ext cx="10727140" cy="5671445"/>
          </a:xfrm>
          <a:prstGeom prst="rect">
            <a:avLst/>
          </a:prstGeom>
          <a:noFill/>
          <a:ln w="76200" cmpd="tri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1064302" y="5365230"/>
            <a:ext cx="4122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1946366" y="231331"/>
            <a:ext cx="8412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29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7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Document (2)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51" y="1034321"/>
            <a:ext cx="9703557" cy="5518879"/>
          </a:xfrm>
          <a:prstGeom prst="rect">
            <a:avLst/>
          </a:prstGeom>
          <a:noFill/>
          <a:ln w="76200" cmpd="tri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1583140" y="5654722"/>
            <a:ext cx="30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1473957" y="193885"/>
            <a:ext cx="91849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alt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6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6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6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9F8790A-87D9-4938-AE6D-E217E9A548DA}"/>
  <p:tag name="ISPRING_RESOURCE_FOLDER" val="E:\giáo án 2 điện tử\TNXH powerpoint chuẩn PGD\TNXH 2, Bài 24\TNXH bài 24\"/>
  <p:tag name="ISPRING_RESOURCE_FOLDER_STATIC" val="E:\giáo án 2 điện tử\TNXH powerpoint chuẩn PGD\TNXH 2, Bài 24\TNXH bài 24\"/>
  <p:tag name="ISPRING_PRESENTATION_PATH" val="E:\giáo án 2 điện tử\TNXH powerpoint chuẩn PGD\TNXH 2, Bài 24\TNXH bài 24 .pptx"/>
  <p:tag name="ISPRING_PROJECT_FOLDER_UPDATED" val="1"/>
  <p:tag name="ISPRING_SCREEN_RECS_UPDATED" val="E:\giáo án 2 điện tử\TNXH powerpoint chuẩn PGD\TNXH 2, Bài 24\TNXH bài 24\"/>
  <p:tag name="VIOLETID" val="12286603"/>
  <p:tag name="VIOLETTITLE" val="Bài 24. Cây sống ở đâu?"/>
  <p:tag name="VIOLETLESSON" val="24"/>
  <p:tag name="VIOLETCATID" val="2001792"/>
  <p:tag name="VIOLETSUBJECT" val="Tự nhiên và Xã hội 2"/>
  <p:tag name="VIOLETAUTHORID" val="12131751"/>
  <p:tag name="VIOLETAUTHORNAME" val="Đỗ Văn Minh"/>
  <p:tag name="VIOLETAUTHORAVATAR" val="no_avatar.jpg"/>
  <p:tag name="VIOLETAUTHORADDRESS" val="Trường TH Tả Thanh Oai - Hà Nội"/>
  <p:tag name="VIOLETDATE" val="2018-02-22 11:35:14"/>
  <p:tag name="VIOLETHIT" val="366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294</Words>
  <Application>Microsoft Office PowerPoint</Application>
  <PresentationFormat>Custom</PresentationFormat>
  <Paragraphs>58</Paragraphs>
  <Slides>19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Default Design</vt:lpstr>
      <vt:lpstr>1_Default Design</vt:lpstr>
      <vt:lpstr>Custom Design</vt:lpstr>
      <vt:lpstr>2_Default Design</vt:lpstr>
      <vt:lpstr>3_Default Design</vt:lpstr>
      <vt:lpstr>4_Default Design</vt:lpstr>
      <vt:lpstr>5_Default Design</vt:lpstr>
      <vt:lpstr>6_Default Design</vt:lpstr>
      <vt:lpstr>Office Theme</vt:lpstr>
      <vt:lpstr>7_Default Design</vt:lpstr>
      <vt:lpstr>PowerPoint Presentation</vt:lpstr>
      <vt:lpstr>Câu 1: </vt:lpstr>
      <vt:lpstr>Cây lúa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sống ở trên cạn</vt:lpstr>
      <vt:lpstr>Cây sống ở dưới nước</vt:lpstr>
      <vt:lpstr>PowerPoint Presentation</vt:lpstr>
      <vt:lpstr>Cây sống dưới nước</vt:lpstr>
      <vt:lpstr> Cây sống được cả dưới nước và trên cạn</vt:lpstr>
      <vt:lpstr>PowerPoint Presentation</vt:lpstr>
      <vt:lpstr>Cây sống trên sa mạc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Oanh Dang</dc:creator>
  <cp:lastModifiedBy>Administrator</cp:lastModifiedBy>
  <cp:revision>33</cp:revision>
  <dcterms:created xsi:type="dcterms:W3CDTF">2017-08-11T02:25:20Z</dcterms:created>
  <dcterms:modified xsi:type="dcterms:W3CDTF">2018-03-19T11:19:53Z</dcterms:modified>
</cp:coreProperties>
</file>